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C4FDA-DDD7-471F-9C6B-49E06F89F981}" type="datetimeFigureOut">
              <a:rPr lang="en-US" smtClean="0"/>
              <a:t>2/8/2012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0BC4-0B5F-4ED0-99AC-1A91596F418C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164E-B1AB-4739-A963-8D1519D74B21}" type="datetime1">
              <a:rPr lang="en-US" smtClean="0"/>
              <a:t>2/8/2012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49B2-E676-40AB-93B1-D96E2B072264}" type="datetime1">
              <a:rPr lang="en-US" smtClean="0"/>
              <a:t>2/8/2012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A77F-84A9-402A-93BC-957380FBB4CC}" type="datetime1">
              <a:rPr lang="en-US" smtClean="0"/>
              <a:t>2/8/2012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0799-E1A3-48E7-88C0-6B0E67C6D34F}" type="datetime1">
              <a:rPr lang="en-US" smtClean="0"/>
              <a:t>2/8/2012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CC18-30F2-4773-BBED-C054B7E1DF96}" type="datetime1">
              <a:rPr lang="en-US" smtClean="0"/>
              <a:t>2/8/2012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2CEA73-BD34-41DA-A2D2-9EBDABDE69E3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35D6-99F9-4A88-A053-51A92C80CF8B}" type="datetime1">
              <a:rPr lang="en-US" smtClean="0"/>
              <a:t>2/8/2012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1D4A-9B38-4963-97A6-B8B781FA7278}" type="datetime1">
              <a:rPr lang="en-US" smtClean="0"/>
              <a:t>2/8/2012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1FAE-3630-4451-BDCE-B6152A5957F0}" type="datetime1">
              <a:rPr lang="en-US" smtClean="0"/>
              <a:t>2/8/2012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40CC-329E-4999-99E1-59ECA350B7A2}" type="datetime1">
              <a:rPr lang="en-US" smtClean="0"/>
              <a:t>2/8/2012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8771-A9F7-40B7-A964-DC199843450A}" type="datetime1">
              <a:rPr lang="en-US" smtClean="0"/>
              <a:t>2/8/2012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1D2D-90C6-4681-95ED-3271ED4E54D0}" type="datetime1">
              <a:rPr lang="en-US" smtClean="0"/>
              <a:t>2/8/2012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9E05A8-36E4-4669-B759-B26B88445981}" type="datetime1">
              <a:rPr lang="en-US" smtClean="0"/>
              <a:t>2/8/2012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Jose L. Ibave</a:t>
            </a: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2CEA73-BD34-41DA-A2D2-9EBDABDE69E3}" type="slidenum">
              <a:rPr lang="en-US" smtClean="0"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609600" y="914400"/>
            <a:ext cx="8018145" cy="4648200"/>
            <a:chOff x="609600" y="914400"/>
            <a:chExt cx="8018145" cy="4648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0" t="15000" r="54375" b="45000"/>
            <a:stretch>
              <a:fillRect/>
            </a:stretch>
          </p:blipFill>
          <p:spPr bwMode="auto">
            <a:xfrm>
              <a:off x="609600" y="914400"/>
              <a:ext cx="8018145" cy="4648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375" t="17000" r="56875" b="66000"/>
            <a:stretch>
              <a:fillRect/>
            </a:stretch>
          </p:blipFill>
          <p:spPr bwMode="auto">
            <a:xfrm>
              <a:off x="990600" y="3200400"/>
              <a:ext cx="6728012" cy="184477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</p:grp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9E2C-63A3-4672-98F7-F3F0FC7167D2}" type="datetime1">
              <a:rPr lang="en-US" smtClean="0"/>
              <a:t>2/8/2012</a:t>
            </a:fld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1</a:t>
            </a:fld>
            <a:endParaRPr lang="en-U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15000" r="54375" b="45000"/>
          <a:stretch>
            <a:fillRect/>
          </a:stretch>
        </p:blipFill>
        <p:spPr bwMode="auto">
          <a:xfrm>
            <a:off x="295275" y="533400"/>
            <a:ext cx="8543925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2AF7-A513-4CD1-ADDD-7337713A9879}" type="datetime1">
              <a:rPr lang="en-US" smtClean="0"/>
              <a:t>2/8/2012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15000" r="54375" b="45000"/>
          <a:stretch>
            <a:fillRect/>
          </a:stretch>
        </p:blipFill>
        <p:spPr bwMode="auto">
          <a:xfrm>
            <a:off x="228600" y="228600"/>
            <a:ext cx="8534400" cy="4947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3750" t="17000" r="57500" b="65000"/>
          <a:stretch>
            <a:fillRect/>
          </a:stretch>
        </p:blipFill>
        <p:spPr bwMode="auto">
          <a:xfrm>
            <a:off x="465667" y="2438400"/>
            <a:ext cx="761153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37F3-A55F-4D0D-8591-60F102460869}" type="datetime1">
              <a:rPr lang="en-US" smtClean="0"/>
              <a:t>2/8/2012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16000" r="55000" b="46000"/>
          <a:stretch>
            <a:fillRect/>
          </a:stretch>
        </p:blipFill>
        <p:spPr bwMode="auto">
          <a:xfrm>
            <a:off x="437147" y="685800"/>
            <a:ext cx="7792453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3DAF-E8EE-4D5D-B03D-631C941E8412}" type="datetime1">
              <a:rPr lang="en-US" smtClean="0"/>
              <a:t>2/8/2012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 l="3125" t="16000" r="55000" b="46000"/>
          <a:stretch>
            <a:fillRect/>
          </a:stretch>
        </p:blipFill>
        <p:spPr bwMode="auto">
          <a:xfrm>
            <a:off x="457200" y="381000"/>
            <a:ext cx="8195510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 l="3750" t="17000" r="57500" b="66000"/>
          <a:stretch>
            <a:fillRect/>
          </a:stretch>
        </p:blipFill>
        <p:spPr bwMode="auto">
          <a:xfrm>
            <a:off x="685800" y="2885768"/>
            <a:ext cx="7162800" cy="200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ABB8-DC39-4881-BE6A-33D158B3D791}" type="datetime1">
              <a:rPr lang="en-US" smtClean="0"/>
              <a:t>2/8/2012</a:t>
            </a:fld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15000" r="53750" b="45000"/>
          <a:stretch>
            <a:fillRect/>
          </a:stretch>
        </p:blipFill>
        <p:spPr bwMode="auto">
          <a:xfrm>
            <a:off x="228600" y="457200"/>
            <a:ext cx="8782050" cy="50183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3750" t="17000" r="58750" b="69000"/>
          <a:stretch>
            <a:fillRect/>
          </a:stretch>
        </p:blipFill>
        <p:spPr bwMode="auto">
          <a:xfrm>
            <a:off x="1752600" y="3124200"/>
            <a:ext cx="685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1859-346E-4D96-A2BF-CAF470321F15}" type="datetime1">
              <a:rPr lang="en-US" smtClean="0"/>
              <a:t>2/8/2012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250" t="12000" r="53125" b="44000"/>
          <a:stretch>
            <a:fillRect/>
          </a:stretch>
        </p:blipFill>
        <p:spPr bwMode="auto">
          <a:xfrm>
            <a:off x="514350" y="381000"/>
            <a:ext cx="796463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8602-8A0E-40C9-BFD6-42756F60CE09}" type="datetime1">
              <a:rPr lang="en-US" smtClean="0"/>
              <a:t>2/8/2012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15000" r="54375" b="45000"/>
          <a:stretch>
            <a:fillRect/>
          </a:stretch>
        </p:blipFill>
        <p:spPr bwMode="auto">
          <a:xfrm>
            <a:off x="457200" y="457200"/>
            <a:ext cx="8077200" cy="4682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3750" t="17000" r="61875" b="68000"/>
          <a:stretch>
            <a:fillRect/>
          </a:stretch>
        </p:blipFill>
        <p:spPr bwMode="auto">
          <a:xfrm>
            <a:off x="2235200" y="3200400"/>
            <a:ext cx="614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8853-7479-47D3-AD0F-020EE3760BE9}" type="datetime1">
              <a:rPr lang="en-US" smtClean="0"/>
              <a:t>2/8/2012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15000" r="54375" b="45000"/>
          <a:stretch>
            <a:fillRect/>
          </a:stretch>
        </p:blipFill>
        <p:spPr bwMode="auto">
          <a:xfrm>
            <a:off x="304800" y="609600"/>
            <a:ext cx="8305800" cy="5105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3750" t="17000" r="58125" b="61000"/>
          <a:stretch>
            <a:fillRect/>
          </a:stretch>
        </p:blipFill>
        <p:spPr bwMode="auto">
          <a:xfrm>
            <a:off x="1752600" y="3054246"/>
            <a:ext cx="6743700" cy="243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872F-3F3A-4D8D-974B-77E73DBC81F1}" type="datetime1">
              <a:rPr lang="en-US" smtClean="0"/>
              <a:t>2/8/2012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15000" r="54375" b="45000"/>
          <a:stretch>
            <a:fillRect/>
          </a:stretch>
        </p:blipFill>
        <p:spPr bwMode="auto">
          <a:xfrm>
            <a:off x="228600" y="762000"/>
            <a:ext cx="8610600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586C-123B-4AE9-B99A-0CADF93E6DB9}" type="datetime1">
              <a:rPr lang="en-US" smtClean="0"/>
              <a:t>2/8/2012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16000" r="55000" b="46000"/>
          <a:stretch>
            <a:fillRect/>
          </a:stretch>
        </p:blipFill>
        <p:spPr bwMode="auto">
          <a:xfrm>
            <a:off x="381000" y="1219200"/>
            <a:ext cx="8305800" cy="47107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3750" t="17000" r="58125" b="66000"/>
          <a:stretch>
            <a:fillRect/>
          </a:stretch>
        </p:blipFill>
        <p:spPr bwMode="auto">
          <a:xfrm>
            <a:off x="1447800" y="3871210"/>
            <a:ext cx="7162800" cy="19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1AB1-8BE2-4AB3-B264-97EE1E1607DF}" type="datetime1">
              <a:rPr lang="en-US" smtClean="0"/>
              <a:t>2/8/2012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19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875" t="14000" r="53750" b="44000"/>
          <a:stretch>
            <a:fillRect/>
          </a:stretch>
        </p:blipFill>
        <p:spPr bwMode="auto">
          <a:xfrm>
            <a:off x="381000" y="914400"/>
            <a:ext cx="8382000" cy="49583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1D00-A169-400B-A4BC-C50930801195}" type="datetime1">
              <a:rPr lang="en-US" smtClean="0"/>
              <a:t>2/8/2012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2</a:t>
            </a:fld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r Ibave\Desktop\cuanti quanti research1.gif"/>
          <p:cNvPicPr>
            <a:picLocks noChangeAspect="1" noChangeArrowheads="1"/>
          </p:cNvPicPr>
          <p:nvPr/>
        </p:nvPicPr>
        <p:blipFill>
          <a:blip r:embed="rId2" cstate="print"/>
          <a:srcRect l="-852" t="4213" r="38194" b="34676"/>
          <a:stretch>
            <a:fillRect/>
          </a:stretch>
        </p:blipFill>
        <p:spPr bwMode="auto">
          <a:xfrm>
            <a:off x="381000" y="304800"/>
            <a:ext cx="82296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913AE-F3FA-4251-BD29-B47E75D38EC3}" type="datetime1">
              <a:rPr lang="en-US" smtClean="0"/>
              <a:t>2/8/2012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16000" r="55000" b="46000"/>
          <a:stretch>
            <a:fillRect/>
          </a:stretch>
        </p:blipFill>
        <p:spPr bwMode="auto">
          <a:xfrm>
            <a:off x="228600" y="838200"/>
            <a:ext cx="8598568" cy="487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D0D1-5014-4915-8DC4-2A9C5F284F26}" type="datetime1">
              <a:rPr lang="en-US" smtClean="0"/>
              <a:t>2/8/2012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16000" r="55000" b="46000"/>
          <a:stretch>
            <a:fillRect/>
          </a:stretch>
        </p:blipFill>
        <p:spPr bwMode="auto">
          <a:xfrm>
            <a:off x="457200" y="457200"/>
            <a:ext cx="8153400" cy="462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l="3750" t="17000" r="57500" b="66000"/>
          <a:stretch>
            <a:fillRect/>
          </a:stretch>
        </p:blipFill>
        <p:spPr bwMode="auto">
          <a:xfrm>
            <a:off x="1586753" y="2362200"/>
            <a:ext cx="694764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F8AC-D3DE-42EA-9C4B-0515360AC25C}" type="datetime1">
              <a:rPr lang="en-US" smtClean="0"/>
              <a:t>2/8/2012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16000" r="55000" b="46000"/>
          <a:stretch>
            <a:fillRect/>
          </a:stretch>
        </p:blipFill>
        <p:spPr bwMode="auto">
          <a:xfrm>
            <a:off x="683794" y="685800"/>
            <a:ext cx="7926806" cy="449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3750" t="17000" r="59375" b="67000"/>
          <a:stretch>
            <a:fillRect/>
          </a:stretch>
        </p:blipFill>
        <p:spPr bwMode="auto">
          <a:xfrm>
            <a:off x="762000" y="2971800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F74-46EF-4C19-8984-A9619B826080}" type="datetime1">
              <a:rPr lang="en-US" smtClean="0"/>
              <a:t>2/8/2012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16000" r="55000" b="46000"/>
          <a:stretch>
            <a:fillRect/>
          </a:stretch>
        </p:blipFill>
        <p:spPr bwMode="auto">
          <a:xfrm>
            <a:off x="381000" y="609600"/>
            <a:ext cx="7772400" cy="440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90A5-E73D-424B-BBE3-A4234777A191}" type="datetime1">
              <a:rPr lang="en-US" smtClean="0"/>
              <a:t>2/8/2012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16000" r="55000" b="46000"/>
          <a:stretch>
            <a:fillRect/>
          </a:stretch>
        </p:blipFill>
        <p:spPr bwMode="auto">
          <a:xfrm>
            <a:off x="451184" y="304800"/>
            <a:ext cx="8329863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16000" r="55000" b="46000"/>
          <a:stretch>
            <a:fillRect/>
          </a:stretch>
        </p:blipFill>
        <p:spPr bwMode="auto">
          <a:xfrm>
            <a:off x="1126958" y="2590800"/>
            <a:ext cx="7255042" cy="4114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FADB0-0799-4AEE-B815-F68B80175E13}" type="datetime1">
              <a:rPr lang="en-US" smtClean="0"/>
              <a:t>2/8/2012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25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75" t="13000" r="53125" b="43000"/>
          <a:stretch>
            <a:fillRect/>
          </a:stretch>
        </p:blipFill>
        <p:spPr bwMode="auto">
          <a:xfrm>
            <a:off x="284018" y="685800"/>
            <a:ext cx="8478982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1B32-955C-493C-8FB3-25C8191D2DA5}" type="datetime1">
              <a:rPr lang="en-US" smtClean="0"/>
              <a:t>2/8/2012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75" t="14000" r="53750" b="45000"/>
          <a:stretch>
            <a:fillRect/>
          </a:stretch>
        </p:blipFill>
        <p:spPr bwMode="auto">
          <a:xfrm>
            <a:off x="505522" y="762000"/>
            <a:ext cx="8181278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343F-9207-4CDF-9A23-D8F2DA29E6A8}" type="datetime1">
              <a:rPr lang="en-US" smtClean="0"/>
              <a:t>2/8/2012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14000" r="54375" b="45000"/>
          <a:stretch>
            <a:fillRect/>
          </a:stretch>
        </p:blipFill>
        <p:spPr bwMode="auto">
          <a:xfrm>
            <a:off x="143107" y="457200"/>
            <a:ext cx="8848493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3138-73E9-4765-90DF-E831B46D1405}" type="datetime1">
              <a:rPr lang="en-US" smtClean="0"/>
              <a:t>2/8/2012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15000" r="54375" b="45000"/>
          <a:stretch>
            <a:fillRect/>
          </a:stretch>
        </p:blipFill>
        <p:spPr bwMode="auto">
          <a:xfrm>
            <a:off x="550544" y="762000"/>
            <a:ext cx="7755256" cy="449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1E27-7FDF-462B-8FC5-E357BEEA0AB6}" type="datetime1">
              <a:rPr lang="en-US" smtClean="0"/>
              <a:t>2/8/2012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15000" r="54375" b="45000"/>
          <a:stretch>
            <a:fillRect/>
          </a:stretch>
        </p:blipFill>
        <p:spPr bwMode="auto">
          <a:xfrm>
            <a:off x="304800" y="914400"/>
            <a:ext cx="8458200" cy="4903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7D68-68B1-410F-BD05-6652C132A74C}" type="datetime1">
              <a:rPr lang="en-US" smtClean="0"/>
              <a:t>2/8/2012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15000" r="54375" b="45000"/>
          <a:stretch>
            <a:fillRect/>
          </a:stretch>
        </p:blipFill>
        <p:spPr bwMode="auto">
          <a:xfrm>
            <a:off x="419099" y="533400"/>
            <a:ext cx="8281035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3750" t="17000" r="62500" b="68000"/>
          <a:stretch>
            <a:fillRect/>
          </a:stretch>
        </p:blipFill>
        <p:spPr bwMode="auto">
          <a:xfrm>
            <a:off x="762000" y="2895600"/>
            <a:ext cx="65836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3E09-1963-494E-9BEB-E8B22460DC28}" type="datetime1">
              <a:rPr lang="en-US" smtClean="0"/>
              <a:t>2/8/2012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15000" r="54375" b="45000"/>
          <a:stretch>
            <a:fillRect/>
          </a:stretch>
        </p:blipFill>
        <p:spPr bwMode="auto">
          <a:xfrm>
            <a:off x="533400" y="727765"/>
            <a:ext cx="8077200" cy="468243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FE87-C867-4AD8-98AA-DF5254CCC071}" type="datetime1">
              <a:rPr lang="en-US" smtClean="0"/>
              <a:t>2/8/2012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EA73-BD34-41DA-A2D2-9EBDABDE69E3}" type="slidenum">
              <a:rPr lang="en-US" smtClean="0"/>
              <a:t>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Jose L. Ibave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</TotalTime>
  <Words>150</Words>
  <Application>Microsoft Office PowerPoint</Application>
  <PresentationFormat>Presentación en pantalla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Vértice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Dr Ibave</dc:creator>
  <cp:lastModifiedBy>Dr Ibave</cp:lastModifiedBy>
  <cp:revision>15</cp:revision>
  <dcterms:created xsi:type="dcterms:W3CDTF">2012-02-08T23:21:47Z</dcterms:created>
  <dcterms:modified xsi:type="dcterms:W3CDTF">2012-02-09T02:44:10Z</dcterms:modified>
</cp:coreProperties>
</file>