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816-7804-4EFE-96FE-B15475C000B5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0D40-DCBD-4123-846E-9EB8929DF6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5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816-7804-4EFE-96FE-B15475C000B5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0D40-DCBD-4123-846E-9EB8929DF6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5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816-7804-4EFE-96FE-B15475C000B5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0D40-DCBD-4123-846E-9EB8929DF6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816-7804-4EFE-96FE-B15475C000B5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0D40-DCBD-4123-846E-9EB8929DF6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5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816-7804-4EFE-96FE-B15475C000B5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0D40-DCBD-4123-846E-9EB8929DF6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9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816-7804-4EFE-96FE-B15475C000B5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0D40-DCBD-4123-846E-9EB8929DF6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2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816-7804-4EFE-96FE-B15475C000B5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0D40-DCBD-4123-846E-9EB8929DF6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0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816-7804-4EFE-96FE-B15475C000B5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0D40-DCBD-4123-846E-9EB8929DF6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3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816-7804-4EFE-96FE-B15475C000B5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0D40-DCBD-4123-846E-9EB8929DF6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816-7804-4EFE-96FE-B15475C000B5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0D40-DCBD-4123-846E-9EB8929DF6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C2816-7804-4EFE-96FE-B15475C000B5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60D40-DCBD-4123-846E-9EB8929DF6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2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2816-7804-4EFE-96FE-B15475C000B5}" type="datetimeFigureOut">
              <a:rPr lang="en-US" smtClean="0"/>
              <a:t>10/7/2012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60D40-DCBD-4123-846E-9EB8929DF6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64789" y="-1426011"/>
            <a:ext cx="6973994" cy="95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Ibave</dc:creator>
  <cp:lastModifiedBy>Ibave</cp:lastModifiedBy>
  <cp:revision>1</cp:revision>
  <dcterms:created xsi:type="dcterms:W3CDTF">2012-10-08T04:57:49Z</dcterms:created>
  <dcterms:modified xsi:type="dcterms:W3CDTF">2012-10-08T05:00:33Z</dcterms:modified>
</cp:coreProperties>
</file>